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sldIdLst>
    <p:sldId id="256" r:id="rId2"/>
    <p:sldId id="267" r:id="rId3"/>
    <p:sldId id="264" r:id="rId4"/>
    <p:sldId id="265" r:id="rId5"/>
    <p:sldId id="278" r:id="rId6"/>
    <p:sldId id="257" r:id="rId7"/>
    <p:sldId id="258" r:id="rId8"/>
    <p:sldId id="259" r:id="rId9"/>
    <p:sldId id="260" r:id="rId10"/>
    <p:sldId id="261" r:id="rId11"/>
    <p:sldId id="266" r:id="rId12"/>
    <p:sldId id="263" r:id="rId13"/>
    <p:sldId id="274" r:id="rId14"/>
    <p:sldId id="270" r:id="rId15"/>
    <p:sldId id="268" r:id="rId16"/>
    <p:sldId id="269" r:id="rId17"/>
    <p:sldId id="271" r:id="rId18"/>
    <p:sldId id="272" r:id="rId19"/>
    <p:sldId id="273" r:id="rId20"/>
    <p:sldId id="275" r:id="rId21"/>
    <p:sldId id="279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/>
    <p:restoredTop sz="94664"/>
  </p:normalViewPr>
  <p:slideViewPr>
    <p:cSldViewPr snapToGrid="0" snapToObjects="1">
      <p:cViewPr>
        <p:scale>
          <a:sx n="79" d="100"/>
          <a:sy n="79" d="100"/>
        </p:scale>
        <p:origin x="85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81A65-6DBF-4A08-89DF-6D6DABEE662E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87E32A6-DFEA-4474-B00F-8CAE2342389C}">
      <dgm:prSet/>
      <dgm:spPr/>
      <dgm:t>
        <a:bodyPr/>
        <a:lstStyle/>
        <a:p>
          <a:r>
            <a:rPr lang="en-US"/>
            <a:t>Inventory may some times take weeks to get onto website</a:t>
          </a:r>
        </a:p>
      </dgm:t>
    </dgm:pt>
    <dgm:pt modelId="{C240FA67-8185-4B4F-900B-34801639604B}" type="parTrans" cxnId="{D3C29D40-10FE-4210-9E74-F9409D5ED45E}">
      <dgm:prSet/>
      <dgm:spPr/>
      <dgm:t>
        <a:bodyPr/>
        <a:lstStyle/>
        <a:p>
          <a:endParaRPr lang="en-US"/>
        </a:p>
      </dgm:t>
    </dgm:pt>
    <dgm:pt modelId="{7366A261-81AA-437D-8F01-96D8FF44DA0A}" type="sibTrans" cxnId="{D3C29D40-10FE-4210-9E74-F9409D5ED45E}">
      <dgm:prSet/>
      <dgm:spPr/>
      <dgm:t>
        <a:bodyPr/>
        <a:lstStyle/>
        <a:p>
          <a:endParaRPr lang="en-US"/>
        </a:p>
      </dgm:t>
    </dgm:pt>
    <dgm:pt modelId="{F5749BA1-4745-4A9D-A88B-22FC7C60A10D}">
      <dgm:prSet/>
      <dgm:spPr/>
      <dgm:t>
        <a:bodyPr/>
        <a:lstStyle/>
        <a:p>
          <a:r>
            <a:rPr lang="en-US" dirty="0"/>
            <a:t>Process is time consuming and labor intensive</a:t>
          </a:r>
        </a:p>
      </dgm:t>
    </dgm:pt>
    <dgm:pt modelId="{07970CBD-27AF-426A-9D67-2B170918029F}" type="parTrans" cxnId="{0D25AAF9-CD2F-467A-A957-9097DBF62C85}">
      <dgm:prSet/>
      <dgm:spPr/>
      <dgm:t>
        <a:bodyPr/>
        <a:lstStyle/>
        <a:p>
          <a:endParaRPr lang="en-US"/>
        </a:p>
      </dgm:t>
    </dgm:pt>
    <dgm:pt modelId="{1F71C212-BDC7-4C80-8C2A-4C84E04D81B0}" type="sibTrans" cxnId="{0D25AAF9-CD2F-467A-A957-9097DBF62C85}">
      <dgm:prSet/>
      <dgm:spPr/>
      <dgm:t>
        <a:bodyPr/>
        <a:lstStyle/>
        <a:p>
          <a:endParaRPr lang="en-US"/>
        </a:p>
      </dgm:t>
    </dgm:pt>
    <dgm:pt modelId="{D38C216D-10C8-4EE0-B52F-F87812485D41}">
      <dgm:prSet/>
      <dgm:spPr/>
      <dgm:t>
        <a:bodyPr/>
        <a:lstStyle/>
        <a:p>
          <a:r>
            <a:rPr lang="en-US"/>
            <a:t>Sometimes inventory doesn’t make it to website at all</a:t>
          </a:r>
        </a:p>
      </dgm:t>
    </dgm:pt>
    <dgm:pt modelId="{D1BAC812-AB1C-48D4-9921-6CFF6D41E1F8}" type="parTrans" cxnId="{7A741537-9E97-407D-936B-3A3347B44943}">
      <dgm:prSet/>
      <dgm:spPr/>
      <dgm:t>
        <a:bodyPr/>
        <a:lstStyle/>
        <a:p>
          <a:endParaRPr lang="en-US"/>
        </a:p>
      </dgm:t>
    </dgm:pt>
    <dgm:pt modelId="{1E7B9B56-1BC5-471C-8AC2-CCEF6D78C44E}" type="sibTrans" cxnId="{7A741537-9E97-407D-936B-3A3347B44943}">
      <dgm:prSet/>
      <dgm:spPr/>
      <dgm:t>
        <a:bodyPr/>
        <a:lstStyle/>
        <a:p>
          <a:endParaRPr lang="en-US"/>
        </a:p>
      </dgm:t>
    </dgm:pt>
    <dgm:pt modelId="{2EBB6923-6DE8-154B-8174-F36946BFD865}" type="pres">
      <dgm:prSet presAssocID="{41081A65-6DBF-4A08-89DF-6D6DABEE66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91F96F8-421D-2948-BDEC-7B7D88A45DBC}" type="pres">
      <dgm:prSet presAssocID="{A87E32A6-DFEA-4474-B00F-8CAE2342389C}" presName="hierRoot1" presStyleCnt="0">
        <dgm:presLayoutVars>
          <dgm:hierBranch val="init"/>
        </dgm:presLayoutVars>
      </dgm:prSet>
      <dgm:spPr/>
    </dgm:pt>
    <dgm:pt modelId="{379B4D5A-DF5D-8440-9DC3-5B68CE6A1F32}" type="pres">
      <dgm:prSet presAssocID="{A87E32A6-DFEA-4474-B00F-8CAE2342389C}" presName="rootComposite1" presStyleCnt="0"/>
      <dgm:spPr/>
    </dgm:pt>
    <dgm:pt modelId="{CAD91D62-C9DB-DD45-ACB0-B6A7BCC0CB7A}" type="pres">
      <dgm:prSet presAssocID="{A87E32A6-DFEA-4474-B00F-8CAE2342389C}" presName="rootText1" presStyleLbl="node0" presStyleIdx="0" presStyleCnt="3">
        <dgm:presLayoutVars>
          <dgm:chPref val="3"/>
        </dgm:presLayoutVars>
      </dgm:prSet>
      <dgm:spPr/>
    </dgm:pt>
    <dgm:pt modelId="{95047600-A2E6-934D-A6B5-977C98F6DC38}" type="pres">
      <dgm:prSet presAssocID="{A87E32A6-DFEA-4474-B00F-8CAE2342389C}" presName="rootConnector1" presStyleLbl="node1" presStyleIdx="0" presStyleCnt="0"/>
      <dgm:spPr/>
    </dgm:pt>
    <dgm:pt modelId="{9E7103A9-18A1-A348-91F7-66E71AD28FD3}" type="pres">
      <dgm:prSet presAssocID="{A87E32A6-DFEA-4474-B00F-8CAE2342389C}" presName="hierChild2" presStyleCnt="0"/>
      <dgm:spPr/>
    </dgm:pt>
    <dgm:pt modelId="{1D11137D-9579-5A49-AF7B-30B0A6AD59E9}" type="pres">
      <dgm:prSet presAssocID="{A87E32A6-DFEA-4474-B00F-8CAE2342389C}" presName="hierChild3" presStyleCnt="0"/>
      <dgm:spPr/>
    </dgm:pt>
    <dgm:pt modelId="{74A0CA02-A778-2944-827E-B300A0F14C45}" type="pres">
      <dgm:prSet presAssocID="{F5749BA1-4745-4A9D-A88B-22FC7C60A10D}" presName="hierRoot1" presStyleCnt="0">
        <dgm:presLayoutVars>
          <dgm:hierBranch val="init"/>
        </dgm:presLayoutVars>
      </dgm:prSet>
      <dgm:spPr/>
    </dgm:pt>
    <dgm:pt modelId="{E0578DA1-BB1E-9044-9C58-AD207F26F7E8}" type="pres">
      <dgm:prSet presAssocID="{F5749BA1-4745-4A9D-A88B-22FC7C60A10D}" presName="rootComposite1" presStyleCnt="0"/>
      <dgm:spPr/>
    </dgm:pt>
    <dgm:pt modelId="{D832B496-262C-8642-824D-85E9EB574685}" type="pres">
      <dgm:prSet presAssocID="{F5749BA1-4745-4A9D-A88B-22FC7C60A10D}" presName="rootText1" presStyleLbl="node0" presStyleIdx="1" presStyleCnt="3">
        <dgm:presLayoutVars>
          <dgm:chPref val="3"/>
        </dgm:presLayoutVars>
      </dgm:prSet>
      <dgm:spPr/>
    </dgm:pt>
    <dgm:pt modelId="{E30226B9-9AB0-5344-8051-84AB4A257849}" type="pres">
      <dgm:prSet presAssocID="{F5749BA1-4745-4A9D-A88B-22FC7C60A10D}" presName="rootConnector1" presStyleLbl="node1" presStyleIdx="0" presStyleCnt="0"/>
      <dgm:spPr/>
    </dgm:pt>
    <dgm:pt modelId="{1A14D758-B52F-7D46-83DA-68A312A58201}" type="pres">
      <dgm:prSet presAssocID="{F5749BA1-4745-4A9D-A88B-22FC7C60A10D}" presName="hierChild2" presStyleCnt="0"/>
      <dgm:spPr/>
    </dgm:pt>
    <dgm:pt modelId="{1D12FCF7-3F97-7545-AF4F-276BD4334516}" type="pres">
      <dgm:prSet presAssocID="{F5749BA1-4745-4A9D-A88B-22FC7C60A10D}" presName="hierChild3" presStyleCnt="0"/>
      <dgm:spPr/>
    </dgm:pt>
    <dgm:pt modelId="{456F0E1A-DCD7-6D4A-8F6E-011FEA3641AA}" type="pres">
      <dgm:prSet presAssocID="{D38C216D-10C8-4EE0-B52F-F87812485D41}" presName="hierRoot1" presStyleCnt="0">
        <dgm:presLayoutVars>
          <dgm:hierBranch val="init"/>
        </dgm:presLayoutVars>
      </dgm:prSet>
      <dgm:spPr/>
    </dgm:pt>
    <dgm:pt modelId="{C6EAB7A0-0922-B34C-A6BA-3A32BA6364F2}" type="pres">
      <dgm:prSet presAssocID="{D38C216D-10C8-4EE0-B52F-F87812485D41}" presName="rootComposite1" presStyleCnt="0"/>
      <dgm:spPr/>
    </dgm:pt>
    <dgm:pt modelId="{F873E702-7CE7-C843-AAAB-834A4866B83D}" type="pres">
      <dgm:prSet presAssocID="{D38C216D-10C8-4EE0-B52F-F87812485D41}" presName="rootText1" presStyleLbl="node0" presStyleIdx="2" presStyleCnt="3">
        <dgm:presLayoutVars>
          <dgm:chPref val="3"/>
        </dgm:presLayoutVars>
      </dgm:prSet>
      <dgm:spPr/>
    </dgm:pt>
    <dgm:pt modelId="{1448525B-45A4-8E48-9A20-03C4D8772BC9}" type="pres">
      <dgm:prSet presAssocID="{D38C216D-10C8-4EE0-B52F-F87812485D41}" presName="rootConnector1" presStyleLbl="node1" presStyleIdx="0" presStyleCnt="0"/>
      <dgm:spPr/>
    </dgm:pt>
    <dgm:pt modelId="{377B64D7-1E6A-F748-92ED-E5C092D70632}" type="pres">
      <dgm:prSet presAssocID="{D38C216D-10C8-4EE0-B52F-F87812485D41}" presName="hierChild2" presStyleCnt="0"/>
      <dgm:spPr/>
    </dgm:pt>
    <dgm:pt modelId="{3BAD56DB-637E-AE4A-883B-D03BEAA33D95}" type="pres">
      <dgm:prSet presAssocID="{D38C216D-10C8-4EE0-B52F-F87812485D41}" presName="hierChild3" presStyleCnt="0"/>
      <dgm:spPr/>
    </dgm:pt>
  </dgm:ptLst>
  <dgm:cxnLst>
    <dgm:cxn modelId="{7A741537-9E97-407D-936B-3A3347B44943}" srcId="{41081A65-6DBF-4A08-89DF-6D6DABEE662E}" destId="{D38C216D-10C8-4EE0-B52F-F87812485D41}" srcOrd="2" destOrd="0" parTransId="{D1BAC812-AB1C-48D4-9921-6CFF6D41E1F8}" sibTransId="{1E7B9B56-1BC5-471C-8AC2-CCEF6D78C44E}"/>
    <dgm:cxn modelId="{D3C29D40-10FE-4210-9E74-F9409D5ED45E}" srcId="{41081A65-6DBF-4A08-89DF-6D6DABEE662E}" destId="{A87E32A6-DFEA-4474-B00F-8CAE2342389C}" srcOrd="0" destOrd="0" parTransId="{C240FA67-8185-4B4F-900B-34801639604B}" sibTransId="{7366A261-81AA-437D-8F01-96D8FF44DA0A}"/>
    <dgm:cxn modelId="{03BDF452-17FA-D046-B08C-F6B447877311}" type="presOf" srcId="{A87E32A6-DFEA-4474-B00F-8CAE2342389C}" destId="{CAD91D62-C9DB-DD45-ACB0-B6A7BCC0CB7A}" srcOrd="0" destOrd="0" presId="urn:microsoft.com/office/officeart/2009/3/layout/HorizontalOrganizationChart"/>
    <dgm:cxn modelId="{DF535D55-6988-A249-9C46-9D3896D02ECA}" type="presOf" srcId="{F5749BA1-4745-4A9D-A88B-22FC7C60A10D}" destId="{E30226B9-9AB0-5344-8051-84AB4A257849}" srcOrd="1" destOrd="0" presId="urn:microsoft.com/office/officeart/2009/3/layout/HorizontalOrganizationChart"/>
    <dgm:cxn modelId="{3D544590-766A-A64F-B2AF-1FDC2C19CA30}" type="presOf" srcId="{F5749BA1-4745-4A9D-A88B-22FC7C60A10D}" destId="{D832B496-262C-8642-824D-85E9EB574685}" srcOrd="0" destOrd="0" presId="urn:microsoft.com/office/officeart/2009/3/layout/HorizontalOrganizationChart"/>
    <dgm:cxn modelId="{1C62D1B6-EF7D-4244-856B-2C5050C8D35B}" type="presOf" srcId="{D38C216D-10C8-4EE0-B52F-F87812485D41}" destId="{1448525B-45A4-8E48-9A20-03C4D8772BC9}" srcOrd="1" destOrd="0" presId="urn:microsoft.com/office/officeart/2009/3/layout/HorizontalOrganizationChart"/>
    <dgm:cxn modelId="{C62630C6-C25E-B247-8B58-8107A3BF1A18}" type="presOf" srcId="{A87E32A6-DFEA-4474-B00F-8CAE2342389C}" destId="{95047600-A2E6-934D-A6B5-977C98F6DC38}" srcOrd="1" destOrd="0" presId="urn:microsoft.com/office/officeart/2009/3/layout/HorizontalOrganizationChart"/>
    <dgm:cxn modelId="{7D0139F0-6276-9A47-B117-99A8FF817011}" type="presOf" srcId="{41081A65-6DBF-4A08-89DF-6D6DABEE662E}" destId="{2EBB6923-6DE8-154B-8174-F36946BFD865}" srcOrd="0" destOrd="0" presId="urn:microsoft.com/office/officeart/2009/3/layout/HorizontalOrganizationChart"/>
    <dgm:cxn modelId="{A7EC38F2-69FF-7446-BBF5-E5706E53A247}" type="presOf" srcId="{D38C216D-10C8-4EE0-B52F-F87812485D41}" destId="{F873E702-7CE7-C843-AAAB-834A4866B83D}" srcOrd="0" destOrd="0" presId="urn:microsoft.com/office/officeart/2009/3/layout/HorizontalOrganizationChart"/>
    <dgm:cxn modelId="{0D25AAF9-CD2F-467A-A957-9097DBF62C85}" srcId="{41081A65-6DBF-4A08-89DF-6D6DABEE662E}" destId="{F5749BA1-4745-4A9D-A88B-22FC7C60A10D}" srcOrd="1" destOrd="0" parTransId="{07970CBD-27AF-426A-9D67-2B170918029F}" sibTransId="{1F71C212-BDC7-4C80-8C2A-4C84E04D81B0}"/>
    <dgm:cxn modelId="{F376551F-31B7-6546-B175-8D0F8AE1F8F0}" type="presParOf" srcId="{2EBB6923-6DE8-154B-8174-F36946BFD865}" destId="{F91F96F8-421D-2948-BDEC-7B7D88A45DBC}" srcOrd="0" destOrd="0" presId="urn:microsoft.com/office/officeart/2009/3/layout/HorizontalOrganizationChart"/>
    <dgm:cxn modelId="{86AF0F07-8ACA-6C47-9957-B9067001A242}" type="presParOf" srcId="{F91F96F8-421D-2948-BDEC-7B7D88A45DBC}" destId="{379B4D5A-DF5D-8440-9DC3-5B68CE6A1F32}" srcOrd="0" destOrd="0" presId="urn:microsoft.com/office/officeart/2009/3/layout/HorizontalOrganizationChart"/>
    <dgm:cxn modelId="{1546D8E7-655A-F843-BEF2-E6F8729B1D62}" type="presParOf" srcId="{379B4D5A-DF5D-8440-9DC3-5B68CE6A1F32}" destId="{CAD91D62-C9DB-DD45-ACB0-B6A7BCC0CB7A}" srcOrd="0" destOrd="0" presId="urn:microsoft.com/office/officeart/2009/3/layout/HorizontalOrganizationChart"/>
    <dgm:cxn modelId="{1485893E-C566-9142-8B11-5884903CC4CB}" type="presParOf" srcId="{379B4D5A-DF5D-8440-9DC3-5B68CE6A1F32}" destId="{95047600-A2E6-934D-A6B5-977C98F6DC38}" srcOrd="1" destOrd="0" presId="urn:microsoft.com/office/officeart/2009/3/layout/HorizontalOrganizationChart"/>
    <dgm:cxn modelId="{BAC5B47B-C2AE-2943-B78C-F6FAB21E5D9A}" type="presParOf" srcId="{F91F96F8-421D-2948-BDEC-7B7D88A45DBC}" destId="{9E7103A9-18A1-A348-91F7-66E71AD28FD3}" srcOrd="1" destOrd="0" presId="urn:microsoft.com/office/officeart/2009/3/layout/HorizontalOrganizationChart"/>
    <dgm:cxn modelId="{6DC46CFD-381B-5F48-BBB2-3733C4442E38}" type="presParOf" srcId="{F91F96F8-421D-2948-BDEC-7B7D88A45DBC}" destId="{1D11137D-9579-5A49-AF7B-30B0A6AD59E9}" srcOrd="2" destOrd="0" presId="urn:microsoft.com/office/officeart/2009/3/layout/HorizontalOrganizationChart"/>
    <dgm:cxn modelId="{58D2E7B5-EB7F-F944-8238-5080AFDDC96C}" type="presParOf" srcId="{2EBB6923-6DE8-154B-8174-F36946BFD865}" destId="{74A0CA02-A778-2944-827E-B300A0F14C45}" srcOrd="1" destOrd="0" presId="urn:microsoft.com/office/officeart/2009/3/layout/HorizontalOrganizationChart"/>
    <dgm:cxn modelId="{94AB3506-CD92-444F-9EEA-B65314C67A5F}" type="presParOf" srcId="{74A0CA02-A778-2944-827E-B300A0F14C45}" destId="{E0578DA1-BB1E-9044-9C58-AD207F26F7E8}" srcOrd="0" destOrd="0" presId="urn:microsoft.com/office/officeart/2009/3/layout/HorizontalOrganizationChart"/>
    <dgm:cxn modelId="{3CC5C809-A32B-C64E-A0E7-69A0C3C104D4}" type="presParOf" srcId="{E0578DA1-BB1E-9044-9C58-AD207F26F7E8}" destId="{D832B496-262C-8642-824D-85E9EB574685}" srcOrd="0" destOrd="0" presId="urn:microsoft.com/office/officeart/2009/3/layout/HorizontalOrganizationChart"/>
    <dgm:cxn modelId="{AAEC7FF9-E145-6B44-8784-6370A311231E}" type="presParOf" srcId="{E0578DA1-BB1E-9044-9C58-AD207F26F7E8}" destId="{E30226B9-9AB0-5344-8051-84AB4A257849}" srcOrd="1" destOrd="0" presId="urn:microsoft.com/office/officeart/2009/3/layout/HorizontalOrganizationChart"/>
    <dgm:cxn modelId="{728D20EA-97FA-D144-B1F7-A328736CDA01}" type="presParOf" srcId="{74A0CA02-A778-2944-827E-B300A0F14C45}" destId="{1A14D758-B52F-7D46-83DA-68A312A58201}" srcOrd="1" destOrd="0" presId="urn:microsoft.com/office/officeart/2009/3/layout/HorizontalOrganizationChart"/>
    <dgm:cxn modelId="{BDB5CA30-1D31-DA44-9030-54A31F014AFE}" type="presParOf" srcId="{74A0CA02-A778-2944-827E-B300A0F14C45}" destId="{1D12FCF7-3F97-7545-AF4F-276BD4334516}" srcOrd="2" destOrd="0" presId="urn:microsoft.com/office/officeart/2009/3/layout/HorizontalOrganizationChart"/>
    <dgm:cxn modelId="{6A566CC0-BCF6-4F41-9571-8A838800AA75}" type="presParOf" srcId="{2EBB6923-6DE8-154B-8174-F36946BFD865}" destId="{456F0E1A-DCD7-6D4A-8F6E-011FEA3641AA}" srcOrd="2" destOrd="0" presId="urn:microsoft.com/office/officeart/2009/3/layout/HorizontalOrganizationChart"/>
    <dgm:cxn modelId="{1D502112-3E80-D043-9F91-4EFD2F62DC5E}" type="presParOf" srcId="{456F0E1A-DCD7-6D4A-8F6E-011FEA3641AA}" destId="{C6EAB7A0-0922-B34C-A6BA-3A32BA6364F2}" srcOrd="0" destOrd="0" presId="urn:microsoft.com/office/officeart/2009/3/layout/HorizontalOrganizationChart"/>
    <dgm:cxn modelId="{99FEDDC8-F6AE-A945-8A6A-0FC528FE6BAE}" type="presParOf" srcId="{C6EAB7A0-0922-B34C-A6BA-3A32BA6364F2}" destId="{F873E702-7CE7-C843-AAAB-834A4866B83D}" srcOrd="0" destOrd="0" presId="urn:microsoft.com/office/officeart/2009/3/layout/HorizontalOrganizationChart"/>
    <dgm:cxn modelId="{C950C5CB-97E2-C540-8160-8A60D27059F1}" type="presParOf" srcId="{C6EAB7A0-0922-B34C-A6BA-3A32BA6364F2}" destId="{1448525B-45A4-8E48-9A20-03C4D8772BC9}" srcOrd="1" destOrd="0" presId="urn:microsoft.com/office/officeart/2009/3/layout/HorizontalOrganizationChart"/>
    <dgm:cxn modelId="{1656C913-8690-3B49-B26C-3CACFF6FA01E}" type="presParOf" srcId="{456F0E1A-DCD7-6D4A-8F6E-011FEA3641AA}" destId="{377B64D7-1E6A-F748-92ED-E5C092D70632}" srcOrd="1" destOrd="0" presId="urn:microsoft.com/office/officeart/2009/3/layout/HorizontalOrganizationChart"/>
    <dgm:cxn modelId="{11EA3C73-4514-074D-8FF7-36C31EF86290}" type="presParOf" srcId="{456F0E1A-DCD7-6D4A-8F6E-011FEA3641AA}" destId="{3BAD56DB-637E-AE4A-883B-D03BEAA33D9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6AC059-BC37-46ED-92CC-154BF06E64F1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ED5BA1-BE84-4FB5-807A-478E928C197B}">
      <dgm:prSet/>
      <dgm:spPr/>
      <dgm:t>
        <a:bodyPr/>
        <a:lstStyle/>
        <a:p>
          <a:r>
            <a:rPr lang="en-US"/>
            <a:t>Streamline</a:t>
          </a:r>
        </a:p>
      </dgm:t>
    </dgm:pt>
    <dgm:pt modelId="{3347EF49-59FA-46B5-8484-C552349A93A1}" type="parTrans" cxnId="{ADC50BDA-7A6E-4732-A9C2-E0CA11524EF3}">
      <dgm:prSet/>
      <dgm:spPr/>
      <dgm:t>
        <a:bodyPr/>
        <a:lstStyle/>
        <a:p>
          <a:endParaRPr lang="en-US"/>
        </a:p>
      </dgm:t>
    </dgm:pt>
    <dgm:pt modelId="{9F675C15-AC4D-4316-8673-98E865E61717}" type="sibTrans" cxnId="{ADC50BDA-7A6E-4732-A9C2-E0CA11524EF3}">
      <dgm:prSet/>
      <dgm:spPr/>
      <dgm:t>
        <a:bodyPr/>
        <a:lstStyle/>
        <a:p>
          <a:endParaRPr lang="en-US"/>
        </a:p>
      </dgm:t>
    </dgm:pt>
    <dgm:pt modelId="{4F5F1A40-600F-4F91-86F3-113BF011231E}">
      <dgm:prSet/>
      <dgm:spPr/>
      <dgm:t>
        <a:bodyPr/>
        <a:lstStyle/>
        <a:p>
          <a:r>
            <a:rPr lang="en-US"/>
            <a:t>Streamline inventory process with mobile web based app</a:t>
          </a:r>
        </a:p>
      </dgm:t>
    </dgm:pt>
    <dgm:pt modelId="{17499A7F-0BE1-418F-A0B9-B836AFB5CCD1}" type="parTrans" cxnId="{CCEDB304-B6D2-45FB-93F0-B366A3FBEE75}">
      <dgm:prSet/>
      <dgm:spPr/>
      <dgm:t>
        <a:bodyPr/>
        <a:lstStyle/>
        <a:p>
          <a:endParaRPr lang="en-US"/>
        </a:p>
      </dgm:t>
    </dgm:pt>
    <dgm:pt modelId="{7A370928-AA26-4A52-8B25-B54477CD5FF2}" type="sibTrans" cxnId="{CCEDB304-B6D2-45FB-93F0-B366A3FBEE75}">
      <dgm:prSet/>
      <dgm:spPr/>
      <dgm:t>
        <a:bodyPr/>
        <a:lstStyle/>
        <a:p>
          <a:endParaRPr lang="en-US"/>
        </a:p>
      </dgm:t>
    </dgm:pt>
    <dgm:pt modelId="{1886919E-52A4-42CF-80DB-7973B8A75580}">
      <dgm:prSet/>
      <dgm:spPr/>
      <dgm:t>
        <a:bodyPr/>
        <a:lstStyle/>
        <a:p>
          <a:r>
            <a:rPr lang="en-US" dirty="0"/>
            <a:t>Dual Functionality</a:t>
          </a:r>
        </a:p>
      </dgm:t>
    </dgm:pt>
    <dgm:pt modelId="{39517E65-CDBA-4B73-B305-0099A84F7812}" type="parTrans" cxnId="{A5E26B46-CC29-4B89-9FBA-8CB0F39D5C22}">
      <dgm:prSet/>
      <dgm:spPr/>
      <dgm:t>
        <a:bodyPr/>
        <a:lstStyle/>
        <a:p>
          <a:endParaRPr lang="en-US"/>
        </a:p>
      </dgm:t>
    </dgm:pt>
    <dgm:pt modelId="{18476DFB-C199-416A-8760-BC4F6D2368EC}" type="sibTrans" cxnId="{A5E26B46-CC29-4B89-9FBA-8CB0F39D5C22}">
      <dgm:prSet/>
      <dgm:spPr/>
      <dgm:t>
        <a:bodyPr/>
        <a:lstStyle/>
        <a:p>
          <a:endParaRPr lang="en-US"/>
        </a:p>
      </dgm:t>
    </dgm:pt>
    <dgm:pt modelId="{C71B6F63-53BF-4321-8206-F5A160E0D651}">
      <dgm:prSet/>
      <dgm:spPr/>
      <dgm:t>
        <a:bodyPr/>
        <a:lstStyle/>
        <a:p>
          <a:r>
            <a:rPr lang="en-US" dirty="0"/>
            <a:t>User will be able to simultaneously upload, edit, or remove inventory from website and application</a:t>
          </a:r>
        </a:p>
      </dgm:t>
    </dgm:pt>
    <dgm:pt modelId="{BE3039FA-F34A-4BA4-BBED-AC4167B461AD}" type="parTrans" cxnId="{A059C57B-0BE4-4918-8288-109846A5A331}">
      <dgm:prSet/>
      <dgm:spPr/>
      <dgm:t>
        <a:bodyPr/>
        <a:lstStyle/>
        <a:p>
          <a:endParaRPr lang="en-US"/>
        </a:p>
      </dgm:t>
    </dgm:pt>
    <dgm:pt modelId="{EAB71A5F-7FA7-4A8F-A46D-974CC10C681B}" type="sibTrans" cxnId="{A059C57B-0BE4-4918-8288-109846A5A331}">
      <dgm:prSet/>
      <dgm:spPr/>
      <dgm:t>
        <a:bodyPr/>
        <a:lstStyle/>
        <a:p>
          <a:endParaRPr lang="en-US"/>
        </a:p>
      </dgm:t>
    </dgm:pt>
    <dgm:pt modelId="{5A8C7C5A-D4A5-490A-9878-CAA8B4E11BA2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41F093EE-0740-4D89-A78D-6A50E77138E9}" type="parTrans" cxnId="{36DA1A43-533F-4C49-AF31-075935B17975}">
      <dgm:prSet/>
      <dgm:spPr/>
      <dgm:t>
        <a:bodyPr/>
        <a:lstStyle/>
        <a:p>
          <a:endParaRPr lang="en-US"/>
        </a:p>
      </dgm:t>
    </dgm:pt>
    <dgm:pt modelId="{3EA46F2A-0DE9-4898-AA50-D1727F2F776C}" type="sibTrans" cxnId="{36DA1A43-533F-4C49-AF31-075935B17975}">
      <dgm:prSet/>
      <dgm:spPr/>
      <dgm:t>
        <a:bodyPr/>
        <a:lstStyle/>
        <a:p>
          <a:endParaRPr lang="en-US"/>
        </a:p>
      </dgm:t>
    </dgm:pt>
    <dgm:pt modelId="{1C34B29F-DE5C-4999-A693-735141297A23}">
      <dgm:prSet/>
      <dgm:spPr/>
      <dgm:t>
        <a:bodyPr/>
        <a:lstStyle/>
        <a:p>
          <a:r>
            <a:rPr lang="en-US"/>
            <a:t>Remove tedious and physical process of pulling inventory out, collecting photos, placing inventory back, and uploading pictures and description onto website</a:t>
          </a:r>
        </a:p>
      </dgm:t>
    </dgm:pt>
    <dgm:pt modelId="{6C1ED6C6-A445-415A-8A43-4A5457A51C83}" type="parTrans" cxnId="{4B324212-4CD5-4EAF-A277-90F0E04D847D}">
      <dgm:prSet/>
      <dgm:spPr/>
      <dgm:t>
        <a:bodyPr/>
        <a:lstStyle/>
        <a:p>
          <a:endParaRPr lang="en-US"/>
        </a:p>
      </dgm:t>
    </dgm:pt>
    <dgm:pt modelId="{A98AEBB2-BE83-4FF4-B809-4D9190C4D04E}" type="sibTrans" cxnId="{4B324212-4CD5-4EAF-A277-90F0E04D847D}">
      <dgm:prSet/>
      <dgm:spPr/>
      <dgm:t>
        <a:bodyPr/>
        <a:lstStyle/>
        <a:p>
          <a:endParaRPr lang="en-US"/>
        </a:p>
      </dgm:t>
    </dgm:pt>
    <dgm:pt modelId="{4A81F3C8-765C-0A4B-A165-B75E190215E7}" type="pres">
      <dgm:prSet presAssocID="{AF6AC059-BC37-46ED-92CC-154BF06E64F1}" presName="Name0" presStyleCnt="0">
        <dgm:presLayoutVars>
          <dgm:dir/>
          <dgm:animLvl val="lvl"/>
          <dgm:resizeHandles val="exact"/>
        </dgm:presLayoutVars>
      </dgm:prSet>
      <dgm:spPr/>
    </dgm:pt>
    <dgm:pt modelId="{F6A2E36A-9F6F-C541-A8D6-3DA43935DD76}" type="pres">
      <dgm:prSet presAssocID="{5A8C7C5A-D4A5-490A-9878-CAA8B4E11BA2}" presName="boxAndChildren" presStyleCnt="0"/>
      <dgm:spPr/>
    </dgm:pt>
    <dgm:pt modelId="{C6F55AB5-3FF5-9046-9AE0-AC40A3E4B146}" type="pres">
      <dgm:prSet presAssocID="{5A8C7C5A-D4A5-490A-9878-CAA8B4E11BA2}" presName="parentTextBox" presStyleLbl="alignNode1" presStyleIdx="0" presStyleCnt="3"/>
      <dgm:spPr/>
    </dgm:pt>
    <dgm:pt modelId="{907D89ED-CB51-3E43-87F1-262B640858EE}" type="pres">
      <dgm:prSet presAssocID="{5A8C7C5A-D4A5-490A-9878-CAA8B4E11BA2}" presName="descendantBox" presStyleLbl="bgAccFollowNode1" presStyleIdx="0" presStyleCnt="3"/>
      <dgm:spPr/>
    </dgm:pt>
    <dgm:pt modelId="{92E0A77D-C4B8-FB40-909F-BED1B10A1296}" type="pres">
      <dgm:prSet presAssocID="{18476DFB-C199-416A-8760-BC4F6D2368EC}" presName="sp" presStyleCnt="0"/>
      <dgm:spPr/>
    </dgm:pt>
    <dgm:pt modelId="{17B3446C-9239-C344-800B-D1F666E43979}" type="pres">
      <dgm:prSet presAssocID="{1886919E-52A4-42CF-80DB-7973B8A75580}" presName="arrowAndChildren" presStyleCnt="0"/>
      <dgm:spPr/>
    </dgm:pt>
    <dgm:pt modelId="{D7F6D811-8AC7-8B41-9E68-8972D6E3D36C}" type="pres">
      <dgm:prSet presAssocID="{1886919E-52A4-42CF-80DB-7973B8A75580}" presName="parentTextArrow" presStyleLbl="node1" presStyleIdx="0" presStyleCnt="0"/>
      <dgm:spPr/>
    </dgm:pt>
    <dgm:pt modelId="{1C792835-952A-ED46-A6E4-80B0ED6ED2F3}" type="pres">
      <dgm:prSet presAssocID="{1886919E-52A4-42CF-80DB-7973B8A75580}" presName="arrow" presStyleLbl="alignNode1" presStyleIdx="1" presStyleCnt="3"/>
      <dgm:spPr/>
    </dgm:pt>
    <dgm:pt modelId="{5CE8C35D-7B7C-0F45-B40C-33B88E0F3A87}" type="pres">
      <dgm:prSet presAssocID="{1886919E-52A4-42CF-80DB-7973B8A75580}" presName="descendantArrow" presStyleLbl="bgAccFollowNode1" presStyleIdx="1" presStyleCnt="3"/>
      <dgm:spPr/>
    </dgm:pt>
    <dgm:pt modelId="{90849D67-C257-3245-9717-D71E54F33EB8}" type="pres">
      <dgm:prSet presAssocID="{9F675C15-AC4D-4316-8673-98E865E61717}" presName="sp" presStyleCnt="0"/>
      <dgm:spPr/>
    </dgm:pt>
    <dgm:pt modelId="{5755680F-33E8-424E-B968-3C784AF5C283}" type="pres">
      <dgm:prSet presAssocID="{68ED5BA1-BE84-4FB5-807A-478E928C197B}" presName="arrowAndChildren" presStyleCnt="0"/>
      <dgm:spPr/>
    </dgm:pt>
    <dgm:pt modelId="{AE2AB70B-BF73-6047-A914-B4C58F5A8DA8}" type="pres">
      <dgm:prSet presAssocID="{68ED5BA1-BE84-4FB5-807A-478E928C197B}" presName="parentTextArrow" presStyleLbl="node1" presStyleIdx="0" presStyleCnt="0"/>
      <dgm:spPr/>
    </dgm:pt>
    <dgm:pt modelId="{AB9089B3-1B4F-7B4D-A524-DF6B022886E7}" type="pres">
      <dgm:prSet presAssocID="{68ED5BA1-BE84-4FB5-807A-478E928C197B}" presName="arrow" presStyleLbl="alignNode1" presStyleIdx="2" presStyleCnt="3"/>
      <dgm:spPr/>
    </dgm:pt>
    <dgm:pt modelId="{27389BDC-5591-9946-975C-84DF2AF49A59}" type="pres">
      <dgm:prSet presAssocID="{68ED5BA1-BE84-4FB5-807A-478E928C197B}" presName="descendantArrow" presStyleLbl="bgAccFollowNode1" presStyleIdx="2" presStyleCnt="3"/>
      <dgm:spPr/>
    </dgm:pt>
  </dgm:ptLst>
  <dgm:cxnLst>
    <dgm:cxn modelId="{CCEDB304-B6D2-45FB-93F0-B366A3FBEE75}" srcId="{68ED5BA1-BE84-4FB5-807A-478E928C197B}" destId="{4F5F1A40-600F-4F91-86F3-113BF011231E}" srcOrd="0" destOrd="0" parTransId="{17499A7F-0BE1-418F-A0B9-B836AFB5CCD1}" sibTransId="{7A370928-AA26-4A52-8B25-B54477CD5FF2}"/>
    <dgm:cxn modelId="{4B324212-4CD5-4EAF-A277-90F0E04D847D}" srcId="{5A8C7C5A-D4A5-490A-9878-CAA8B4E11BA2}" destId="{1C34B29F-DE5C-4999-A693-735141297A23}" srcOrd="0" destOrd="0" parTransId="{6C1ED6C6-A445-415A-8A43-4A5457A51C83}" sibTransId="{A98AEBB2-BE83-4FF4-B809-4D9190C4D04E}"/>
    <dgm:cxn modelId="{37C02928-663C-6B4A-9288-37BA0175678B}" type="presOf" srcId="{1886919E-52A4-42CF-80DB-7973B8A75580}" destId="{1C792835-952A-ED46-A6E4-80B0ED6ED2F3}" srcOrd="1" destOrd="0" presId="urn:microsoft.com/office/officeart/2016/7/layout/VerticalDownArrowProcess"/>
    <dgm:cxn modelId="{36DA1A43-533F-4C49-AF31-075935B17975}" srcId="{AF6AC059-BC37-46ED-92CC-154BF06E64F1}" destId="{5A8C7C5A-D4A5-490A-9878-CAA8B4E11BA2}" srcOrd="2" destOrd="0" parTransId="{41F093EE-0740-4D89-A78D-6A50E77138E9}" sibTransId="{3EA46F2A-0DE9-4898-AA50-D1727F2F776C}"/>
    <dgm:cxn modelId="{A5E26B46-CC29-4B89-9FBA-8CB0F39D5C22}" srcId="{AF6AC059-BC37-46ED-92CC-154BF06E64F1}" destId="{1886919E-52A4-42CF-80DB-7973B8A75580}" srcOrd="1" destOrd="0" parTransId="{39517E65-CDBA-4B73-B305-0099A84F7812}" sibTransId="{18476DFB-C199-416A-8760-BC4F6D2368EC}"/>
    <dgm:cxn modelId="{44384978-2617-8D45-96E9-071AD6A96237}" type="presOf" srcId="{C71B6F63-53BF-4321-8206-F5A160E0D651}" destId="{5CE8C35D-7B7C-0F45-B40C-33B88E0F3A87}" srcOrd="0" destOrd="0" presId="urn:microsoft.com/office/officeart/2016/7/layout/VerticalDownArrowProcess"/>
    <dgm:cxn modelId="{A059C57B-0BE4-4918-8288-109846A5A331}" srcId="{1886919E-52A4-42CF-80DB-7973B8A75580}" destId="{C71B6F63-53BF-4321-8206-F5A160E0D651}" srcOrd="0" destOrd="0" parTransId="{BE3039FA-F34A-4BA4-BBED-AC4167B461AD}" sibTransId="{EAB71A5F-7FA7-4A8F-A46D-974CC10C681B}"/>
    <dgm:cxn modelId="{D1C90C7F-8B3C-7D4B-9E33-8F05B7826349}" type="presOf" srcId="{5A8C7C5A-D4A5-490A-9878-CAA8B4E11BA2}" destId="{C6F55AB5-3FF5-9046-9AE0-AC40A3E4B146}" srcOrd="0" destOrd="0" presId="urn:microsoft.com/office/officeart/2016/7/layout/VerticalDownArrowProcess"/>
    <dgm:cxn modelId="{D20E907F-C9C2-D848-B00C-99C654B2C58C}" type="presOf" srcId="{1C34B29F-DE5C-4999-A693-735141297A23}" destId="{907D89ED-CB51-3E43-87F1-262B640858EE}" srcOrd="0" destOrd="0" presId="urn:microsoft.com/office/officeart/2016/7/layout/VerticalDownArrowProcess"/>
    <dgm:cxn modelId="{F00B0A83-3011-9A49-88FC-E9A045834F08}" type="presOf" srcId="{68ED5BA1-BE84-4FB5-807A-478E928C197B}" destId="{AE2AB70B-BF73-6047-A914-B4C58F5A8DA8}" srcOrd="0" destOrd="0" presId="urn:microsoft.com/office/officeart/2016/7/layout/VerticalDownArrowProcess"/>
    <dgm:cxn modelId="{62DAA2AD-56B4-5741-AA9A-E6BA517828C9}" type="presOf" srcId="{4F5F1A40-600F-4F91-86F3-113BF011231E}" destId="{27389BDC-5591-9946-975C-84DF2AF49A59}" srcOrd="0" destOrd="0" presId="urn:microsoft.com/office/officeart/2016/7/layout/VerticalDownArrowProcess"/>
    <dgm:cxn modelId="{7FD071BA-7A29-EB4F-800D-0A91AA683B65}" type="presOf" srcId="{68ED5BA1-BE84-4FB5-807A-478E928C197B}" destId="{AB9089B3-1B4F-7B4D-A524-DF6B022886E7}" srcOrd="1" destOrd="0" presId="urn:microsoft.com/office/officeart/2016/7/layout/VerticalDownArrowProcess"/>
    <dgm:cxn modelId="{55F9E7C5-E5B9-6049-8697-8B3A109F3084}" type="presOf" srcId="{1886919E-52A4-42CF-80DB-7973B8A75580}" destId="{D7F6D811-8AC7-8B41-9E68-8972D6E3D36C}" srcOrd="0" destOrd="0" presId="urn:microsoft.com/office/officeart/2016/7/layout/VerticalDownArrowProcess"/>
    <dgm:cxn modelId="{40D4F1D7-0E60-C64B-B673-4CF239844E51}" type="presOf" srcId="{AF6AC059-BC37-46ED-92CC-154BF06E64F1}" destId="{4A81F3C8-765C-0A4B-A165-B75E190215E7}" srcOrd="0" destOrd="0" presId="urn:microsoft.com/office/officeart/2016/7/layout/VerticalDownArrowProcess"/>
    <dgm:cxn modelId="{ADC50BDA-7A6E-4732-A9C2-E0CA11524EF3}" srcId="{AF6AC059-BC37-46ED-92CC-154BF06E64F1}" destId="{68ED5BA1-BE84-4FB5-807A-478E928C197B}" srcOrd="0" destOrd="0" parTransId="{3347EF49-59FA-46B5-8484-C552349A93A1}" sibTransId="{9F675C15-AC4D-4316-8673-98E865E61717}"/>
    <dgm:cxn modelId="{5080B16E-6B08-7C40-B8C5-1639FCC1D1AC}" type="presParOf" srcId="{4A81F3C8-765C-0A4B-A165-B75E190215E7}" destId="{F6A2E36A-9F6F-C541-A8D6-3DA43935DD76}" srcOrd="0" destOrd="0" presId="urn:microsoft.com/office/officeart/2016/7/layout/VerticalDownArrowProcess"/>
    <dgm:cxn modelId="{C2F8EE3E-FB9A-EA44-81CA-3F7074F2F52E}" type="presParOf" srcId="{F6A2E36A-9F6F-C541-A8D6-3DA43935DD76}" destId="{C6F55AB5-3FF5-9046-9AE0-AC40A3E4B146}" srcOrd="0" destOrd="0" presId="urn:microsoft.com/office/officeart/2016/7/layout/VerticalDownArrowProcess"/>
    <dgm:cxn modelId="{75B59079-F667-9B4E-88C8-BEA849A75270}" type="presParOf" srcId="{F6A2E36A-9F6F-C541-A8D6-3DA43935DD76}" destId="{907D89ED-CB51-3E43-87F1-262B640858EE}" srcOrd="1" destOrd="0" presId="urn:microsoft.com/office/officeart/2016/7/layout/VerticalDownArrowProcess"/>
    <dgm:cxn modelId="{0FA00CBD-BAF1-BF49-BC4F-FA0736A3D199}" type="presParOf" srcId="{4A81F3C8-765C-0A4B-A165-B75E190215E7}" destId="{92E0A77D-C4B8-FB40-909F-BED1B10A1296}" srcOrd="1" destOrd="0" presId="urn:microsoft.com/office/officeart/2016/7/layout/VerticalDownArrowProcess"/>
    <dgm:cxn modelId="{8495779F-68F3-8A4D-912B-D2D2ECFC0EB9}" type="presParOf" srcId="{4A81F3C8-765C-0A4B-A165-B75E190215E7}" destId="{17B3446C-9239-C344-800B-D1F666E43979}" srcOrd="2" destOrd="0" presId="urn:microsoft.com/office/officeart/2016/7/layout/VerticalDownArrowProcess"/>
    <dgm:cxn modelId="{FB10CF49-E4F3-7442-9BF9-5582C945FECE}" type="presParOf" srcId="{17B3446C-9239-C344-800B-D1F666E43979}" destId="{D7F6D811-8AC7-8B41-9E68-8972D6E3D36C}" srcOrd="0" destOrd="0" presId="urn:microsoft.com/office/officeart/2016/7/layout/VerticalDownArrowProcess"/>
    <dgm:cxn modelId="{6254765A-8CCF-424F-9706-5A3F615103D7}" type="presParOf" srcId="{17B3446C-9239-C344-800B-D1F666E43979}" destId="{1C792835-952A-ED46-A6E4-80B0ED6ED2F3}" srcOrd="1" destOrd="0" presId="urn:microsoft.com/office/officeart/2016/7/layout/VerticalDownArrowProcess"/>
    <dgm:cxn modelId="{DAB4776E-9CAF-CD43-8133-7C227EA65692}" type="presParOf" srcId="{17B3446C-9239-C344-800B-D1F666E43979}" destId="{5CE8C35D-7B7C-0F45-B40C-33B88E0F3A87}" srcOrd="2" destOrd="0" presId="urn:microsoft.com/office/officeart/2016/7/layout/VerticalDownArrowProcess"/>
    <dgm:cxn modelId="{024ED6B2-B735-D844-A1EC-0756AB02DAEA}" type="presParOf" srcId="{4A81F3C8-765C-0A4B-A165-B75E190215E7}" destId="{90849D67-C257-3245-9717-D71E54F33EB8}" srcOrd="3" destOrd="0" presId="urn:microsoft.com/office/officeart/2016/7/layout/VerticalDownArrowProcess"/>
    <dgm:cxn modelId="{428155D7-E4CC-0944-9076-4D62B60FE38F}" type="presParOf" srcId="{4A81F3C8-765C-0A4B-A165-B75E190215E7}" destId="{5755680F-33E8-424E-B968-3C784AF5C283}" srcOrd="4" destOrd="0" presId="urn:microsoft.com/office/officeart/2016/7/layout/VerticalDownArrowProcess"/>
    <dgm:cxn modelId="{04EACBBF-659C-5F4B-8249-C4A5014C80C4}" type="presParOf" srcId="{5755680F-33E8-424E-B968-3C784AF5C283}" destId="{AE2AB70B-BF73-6047-A914-B4C58F5A8DA8}" srcOrd="0" destOrd="0" presId="urn:microsoft.com/office/officeart/2016/7/layout/VerticalDownArrowProcess"/>
    <dgm:cxn modelId="{05B42A56-2FAC-124A-BC0D-5D95FC0A08D7}" type="presParOf" srcId="{5755680F-33E8-424E-B968-3C784AF5C283}" destId="{AB9089B3-1B4F-7B4D-A524-DF6B022886E7}" srcOrd="1" destOrd="0" presId="urn:microsoft.com/office/officeart/2016/7/layout/VerticalDownArrowProcess"/>
    <dgm:cxn modelId="{F33D9E03-CD25-2047-BBE2-F8B71029C549}" type="presParOf" srcId="{5755680F-33E8-424E-B968-3C784AF5C283}" destId="{27389BDC-5591-9946-975C-84DF2AF49A59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91D62-C9DB-DD45-ACB0-B6A7BCC0CB7A}">
      <dsp:nvSpPr>
        <dsp:cNvPr id="0" name=""/>
        <dsp:cNvSpPr/>
      </dsp:nvSpPr>
      <dsp:spPr>
        <a:xfrm>
          <a:off x="738308" y="2276"/>
          <a:ext cx="4784483" cy="1459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Inventory may some times take weeks to get onto website</a:t>
          </a:r>
        </a:p>
      </dsp:txBody>
      <dsp:txXfrm>
        <a:off x="738308" y="2276"/>
        <a:ext cx="4784483" cy="1459267"/>
      </dsp:txXfrm>
    </dsp:sp>
    <dsp:sp modelId="{D832B496-262C-8642-824D-85E9EB574685}">
      <dsp:nvSpPr>
        <dsp:cNvPr id="0" name=""/>
        <dsp:cNvSpPr/>
      </dsp:nvSpPr>
      <dsp:spPr>
        <a:xfrm>
          <a:off x="738308" y="2059603"/>
          <a:ext cx="4784483" cy="1459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Process is time consuming and labor intensive</a:t>
          </a:r>
        </a:p>
      </dsp:txBody>
      <dsp:txXfrm>
        <a:off x="738308" y="2059603"/>
        <a:ext cx="4784483" cy="1459267"/>
      </dsp:txXfrm>
    </dsp:sp>
    <dsp:sp modelId="{F873E702-7CE7-C843-AAAB-834A4866B83D}">
      <dsp:nvSpPr>
        <dsp:cNvPr id="0" name=""/>
        <dsp:cNvSpPr/>
      </dsp:nvSpPr>
      <dsp:spPr>
        <a:xfrm>
          <a:off x="738308" y="4116931"/>
          <a:ext cx="4784483" cy="1459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Sometimes inventory doesn’t make it to website at all</a:t>
          </a:r>
        </a:p>
      </dsp:txBody>
      <dsp:txXfrm>
        <a:off x="738308" y="4116931"/>
        <a:ext cx="4784483" cy="1459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55AB5-3FF5-9046-9AE0-AC40A3E4B146}">
      <dsp:nvSpPr>
        <dsp:cNvPr id="0" name=""/>
        <dsp:cNvSpPr/>
      </dsp:nvSpPr>
      <dsp:spPr>
        <a:xfrm>
          <a:off x="0" y="4053841"/>
          <a:ext cx="1488914" cy="13305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892" tIns="120904" rIns="105892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Remove</a:t>
          </a:r>
        </a:p>
      </dsp:txBody>
      <dsp:txXfrm>
        <a:off x="0" y="4053841"/>
        <a:ext cx="1488914" cy="1330561"/>
      </dsp:txXfrm>
    </dsp:sp>
    <dsp:sp modelId="{907D89ED-CB51-3E43-87F1-262B640858EE}">
      <dsp:nvSpPr>
        <dsp:cNvPr id="0" name=""/>
        <dsp:cNvSpPr/>
      </dsp:nvSpPr>
      <dsp:spPr>
        <a:xfrm>
          <a:off x="1488914" y="4053841"/>
          <a:ext cx="4466743" cy="133056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07" tIns="203200" rIns="9060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Remove tedious and physical process of pulling inventory out, collecting photos, placing inventory back, and uploading pictures and description onto website</a:t>
          </a:r>
        </a:p>
      </dsp:txBody>
      <dsp:txXfrm>
        <a:off x="1488914" y="4053841"/>
        <a:ext cx="4466743" cy="1330561"/>
      </dsp:txXfrm>
    </dsp:sp>
    <dsp:sp modelId="{1C792835-952A-ED46-A6E4-80B0ED6ED2F3}">
      <dsp:nvSpPr>
        <dsp:cNvPr id="0" name=""/>
        <dsp:cNvSpPr/>
      </dsp:nvSpPr>
      <dsp:spPr>
        <a:xfrm rot="10800000">
          <a:off x="0" y="2027396"/>
          <a:ext cx="1488914" cy="204640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892" tIns="120904" rIns="105892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Dual Functionality</a:t>
          </a:r>
        </a:p>
      </dsp:txBody>
      <dsp:txXfrm rot="-10800000">
        <a:off x="0" y="2027396"/>
        <a:ext cx="1488914" cy="1330161"/>
      </dsp:txXfrm>
    </dsp:sp>
    <dsp:sp modelId="{5CE8C35D-7B7C-0F45-B40C-33B88E0F3A87}">
      <dsp:nvSpPr>
        <dsp:cNvPr id="0" name=""/>
        <dsp:cNvSpPr/>
      </dsp:nvSpPr>
      <dsp:spPr>
        <a:xfrm>
          <a:off x="1488914" y="2027396"/>
          <a:ext cx="4466743" cy="133016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07" tIns="203200" rIns="9060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User will be able to simultaneously upload, edit, or remove inventory from website and application</a:t>
          </a:r>
        </a:p>
      </dsp:txBody>
      <dsp:txXfrm>
        <a:off x="1488914" y="2027396"/>
        <a:ext cx="4466743" cy="1330161"/>
      </dsp:txXfrm>
    </dsp:sp>
    <dsp:sp modelId="{AB9089B3-1B4F-7B4D-A524-DF6B022886E7}">
      <dsp:nvSpPr>
        <dsp:cNvPr id="0" name=""/>
        <dsp:cNvSpPr/>
      </dsp:nvSpPr>
      <dsp:spPr>
        <a:xfrm rot="10800000">
          <a:off x="0" y="951"/>
          <a:ext cx="1488914" cy="204640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5892" tIns="120904" rIns="105892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Streamline</a:t>
          </a:r>
        </a:p>
      </dsp:txBody>
      <dsp:txXfrm rot="-10800000">
        <a:off x="0" y="951"/>
        <a:ext cx="1488914" cy="1330161"/>
      </dsp:txXfrm>
    </dsp:sp>
    <dsp:sp modelId="{27389BDC-5591-9946-975C-84DF2AF49A59}">
      <dsp:nvSpPr>
        <dsp:cNvPr id="0" name=""/>
        <dsp:cNvSpPr/>
      </dsp:nvSpPr>
      <dsp:spPr>
        <a:xfrm>
          <a:off x="1488914" y="951"/>
          <a:ext cx="4466743" cy="133016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07" tIns="203200" rIns="9060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Streamline inventory process with mobile web based app</a:t>
          </a:r>
        </a:p>
      </dsp:txBody>
      <dsp:txXfrm>
        <a:off x="1488914" y="951"/>
        <a:ext cx="4466743" cy="1330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12/10/18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7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619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640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2223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2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723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7476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958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20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8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7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71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866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9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16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166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12/10/18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87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6A02-3DF5-B843-90B6-6E884B420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Southern Accent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06B3E-8745-AC4C-A7B5-5A588B829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1" y="4394039"/>
            <a:ext cx="9508708" cy="1117687"/>
          </a:xfrm>
        </p:spPr>
        <p:txBody>
          <a:bodyPr/>
          <a:lstStyle/>
          <a:p>
            <a:r>
              <a:rPr lang="en-US" dirty="0"/>
              <a:t>Katherine Rothbart, Jacob Dyas, Damon Hebb, Ezekiel Craig, and James Shabel</a:t>
            </a:r>
          </a:p>
        </p:txBody>
      </p:sp>
    </p:spTree>
    <p:extLst>
      <p:ext uri="{BB962C8B-B14F-4D97-AF65-F5344CB8AC3E}">
        <p14:creationId xmlns:p14="http://schemas.microsoft.com/office/powerpoint/2010/main" val="298889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DC72-073E-AE4A-87FF-04E59370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sale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278F5E-28EA-B24A-A3BD-CD6E12BF8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07" y="2619828"/>
            <a:ext cx="1921668" cy="341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F44D2-A608-4C41-BE1D-4818818FE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122" y="2621642"/>
            <a:ext cx="1920648" cy="3414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94942-B3F5-544D-B23E-8D1AA88B9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717" y="2619828"/>
            <a:ext cx="1953024" cy="3472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ECA52-368D-EC40-84D0-DF1AF4CED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688" y="2619828"/>
            <a:ext cx="1931370" cy="3433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DA70E-1B3B-4B4A-8695-E551ABD46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005" y="2619828"/>
            <a:ext cx="1932214" cy="3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3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DC72-073E-AE4A-87FF-04E59370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sale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D8A67A-41A3-334E-8500-CD9EBEA2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6743" y="2132220"/>
            <a:ext cx="2481943" cy="4412344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465394ED-2DFF-C549-8FF5-3C55FBE9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268" y="2165248"/>
            <a:ext cx="2480618" cy="440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77C83-E413-F845-949C-57BCA4845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Item from Inventory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CEC474-9B49-664E-8EF7-43D3291DD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906" y="2348395"/>
            <a:ext cx="2465613" cy="43833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1DF4A-B426-3A46-B28C-E6A9832A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2343554"/>
            <a:ext cx="2468336" cy="4388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34E80-18D0-414A-B81B-9271C029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917" y="2340213"/>
            <a:ext cx="2550497" cy="43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74A77-6669-654A-A417-EED3E465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Desktop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1CE2-2FB2-3847-940F-94797091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46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F6A9-6907-3F40-8A87-4479601E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Personal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CABA7-55E8-2C4C-9FE5-8CCE9DF53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100" y="2336800"/>
            <a:ext cx="7217775" cy="3598863"/>
          </a:xfrm>
        </p:spPr>
      </p:pic>
    </p:spTree>
    <p:extLst>
      <p:ext uri="{BB962C8B-B14F-4D97-AF65-F5344CB8AC3E}">
        <p14:creationId xmlns:p14="http://schemas.microsoft.com/office/powerpoint/2010/main" val="1291339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7593-0EAD-0748-9EC1-253E4BDC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1025" name="Picture 1" descr="page1image40416672">
            <a:extLst>
              <a:ext uri="{FF2B5EF4-FFF2-40B4-BE49-F238E27FC236}">
                <a16:creationId xmlns:a16="http://schemas.microsoft.com/office/drawing/2014/main" id="{9C3A9544-BA81-5543-B2E2-DBE7B9D977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9100" y="2336800"/>
            <a:ext cx="7217775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9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BAE0A-5435-0147-B718-62F1BB2D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Profile Page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D5306BB-A8E0-744B-B83F-13F8A0B2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100" y="2336800"/>
            <a:ext cx="7217775" cy="3598863"/>
          </a:xfrm>
        </p:spPr>
      </p:pic>
    </p:spTree>
    <p:extLst>
      <p:ext uri="{BB962C8B-B14F-4D97-AF65-F5344CB8AC3E}">
        <p14:creationId xmlns:p14="http://schemas.microsoft.com/office/powerpoint/2010/main" val="1590441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7A5B-FD82-004E-AA69-0AD744FC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Product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B7E3F-998D-0E46-A163-92CACE781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100" y="2336800"/>
            <a:ext cx="7217775" cy="3598863"/>
          </a:xfrm>
        </p:spPr>
      </p:pic>
    </p:spTree>
    <p:extLst>
      <p:ext uri="{BB962C8B-B14F-4D97-AF65-F5344CB8AC3E}">
        <p14:creationId xmlns:p14="http://schemas.microsoft.com/office/powerpoint/2010/main" val="78192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E1C8-D1F2-F54C-9D3E-DB03C3287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Sale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BCBF0D-B945-2A48-8D47-E1C4F1A03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100" y="2336800"/>
            <a:ext cx="7217775" cy="3598863"/>
          </a:xfrm>
        </p:spPr>
      </p:pic>
    </p:spTree>
    <p:extLst>
      <p:ext uri="{BB962C8B-B14F-4D97-AF65-F5344CB8AC3E}">
        <p14:creationId xmlns:p14="http://schemas.microsoft.com/office/powerpoint/2010/main" val="40770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9947-EFEE-E640-8AAB-D21235D1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View/Search Inventory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E8824-E49D-E646-BB61-5BB58899E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100" y="2336800"/>
            <a:ext cx="7217775" cy="3598863"/>
          </a:xfrm>
        </p:spPr>
      </p:pic>
    </p:spTree>
    <p:extLst>
      <p:ext uri="{BB962C8B-B14F-4D97-AF65-F5344CB8AC3E}">
        <p14:creationId xmlns:p14="http://schemas.microsoft.com/office/powerpoint/2010/main" val="127593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E4C5-4496-6746-B292-7C6701D3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7A93C-03D9-D648-98F9-8A55EC21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After seeing the current inventory process first hand, our goal was to create an inexpensive solution to speed up the upload of inventory to a mobile/web-based app that also had the ability to add, edit, or remove items simultaneously with the website.</a:t>
            </a:r>
          </a:p>
          <a:p>
            <a:pPr>
              <a:lnSpc>
                <a:spcPct val="150000"/>
              </a:lnSpc>
            </a:pPr>
            <a:r>
              <a:rPr lang="en-US" dirty="0"/>
              <a:t>We have designed a new inventory system that requires minimum physical systems in place, while still maintaining the security and full functionality needed for business operations</a:t>
            </a:r>
          </a:p>
        </p:txBody>
      </p:sp>
    </p:spTree>
    <p:extLst>
      <p:ext uri="{BB962C8B-B14F-4D97-AF65-F5344CB8AC3E}">
        <p14:creationId xmlns:p14="http://schemas.microsoft.com/office/powerpoint/2010/main" val="316593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A9DA-415E-C640-8835-A40DBB6F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Current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CFAA-CC4A-9E44-A511-4A4B867C7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initial launch of the new inventory system would be slow and require every item currently in stock to be manually inventoried through the app</a:t>
            </a:r>
          </a:p>
          <a:p>
            <a:pPr>
              <a:lnSpc>
                <a:spcPct val="150000"/>
              </a:lnSpc>
            </a:pPr>
            <a:r>
              <a:rPr lang="en-US" dirty="0"/>
              <a:t>After this is accomplished and all the items are in the same database, adding or removing items can be done swiftly through the web/mobile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2360953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D663-E2DF-4340-8CB7-4ED6B70C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36DFA-147D-6641-9C74-1A7FCB4F7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Apps with these functions can cost around $20,000-$40,000 depending on features/design from an app developing company</a:t>
            </a:r>
          </a:p>
          <a:p>
            <a:r>
              <a:rPr lang="en-US" dirty="0"/>
              <a:t>Free lance developers usually chare $8,000-$10,000 for similar work</a:t>
            </a:r>
          </a:p>
          <a:p>
            <a:r>
              <a:rPr lang="en-US" dirty="0"/>
              <a:t>Since our application is used as software as a service there would be an monthly fee of around average of $30</a:t>
            </a:r>
          </a:p>
        </p:txBody>
      </p:sp>
    </p:spTree>
    <p:extLst>
      <p:ext uri="{BB962C8B-B14F-4D97-AF65-F5344CB8AC3E}">
        <p14:creationId xmlns:p14="http://schemas.microsoft.com/office/powerpoint/2010/main" val="311644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C2E0-A78C-7840-8B28-9BE85AA99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Add customer portal for purchasing</a:t>
            </a:r>
          </a:p>
          <a:p>
            <a:pPr>
              <a:lnSpc>
                <a:spcPct val="150000"/>
              </a:lnSpc>
            </a:pPr>
            <a:r>
              <a:rPr lang="en-US" dirty="0"/>
              <a:t>Potential to implement augmented reality for customers to display items in their home before purchase to reduce returned items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077C7-CEF2-9D43-97B9-265589964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49" r="12657" b="2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4D89A-6EBD-654F-810D-7D9A6F144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n-US" dirty="0"/>
              <a:t>Possible Future Implementations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24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DB71C54-63C1-4B83-8324-BBCEC579C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15D940-E187-4030-B313-FDC84AE67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3046" y="0"/>
            <a:ext cx="406895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7216-4EF7-DB49-9689-02B7592D1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2902" y="1286929"/>
            <a:ext cx="2216031" cy="4284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FFFF"/>
                </a:solidFill>
              </a:rPr>
              <a:t>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6E38F34-66D8-4203-B16C-14AC20248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89680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A0732-F333-C04A-BC69-141808BB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86929"/>
            <a:ext cx="7674983" cy="4284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33447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557E-9956-5E43-8B2F-1DF45854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Current Problems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6AF7711-FFE8-45F6-A622-3D2B2923F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82190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186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04A9-3C40-FE44-B414-874E88F5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Our Solution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72EC5F-8A5B-472F-9871-85C326A961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877009"/>
              </p:ext>
            </p:extLst>
          </p:nvPr>
        </p:nvGraphicFramePr>
        <p:xfrm>
          <a:off x="5437509" y="777860"/>
          <a:ext cx="5955658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1495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rgbClr val="F09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74A77-6669-654A-A417-EED3E465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rgbClr val="FFFFFF"/>
                </a:solidFill>
              </a:rPr>
              <a:t>Mobile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1CE2-2FB2-3847-940F-94797091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661106"/>
            <a:ext cx="6257362" cy="55031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71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E66F9-F49D-6449-BD9C-2A0BD65E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user profile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C685B9-A816-DB4D-9608-CC16A60AB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143" y="2633132"/>
            <a:ext cx="2127349" cy="3781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8A54D-B432-5B4F-BD4A-87F20D492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45" y="2633132"/>
            <a:ext cx="2127349" cy="3781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C19CC-47FE-D64E-B8C7-E6093D2F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147" y="2633132"/>
            <a:ext cx="2127351" cy="3781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BE726-63ED-054F-B67B-2084E2641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151" y="2633132"/>
            <a:ext cx="2167884" cy="3781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D149E6-7129-224D-A4A9-36AB6D751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688" y="2633132"/>
            <a:ext cx="2166938" cy="37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8BF2-5A46-AD47-8077-DDEE552B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Viewing/Searching Inventory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347313-E2C9-B042-9188-23F0935A6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86" y="2603499"/>
            <a:ext cx="2134743" cy="379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B2F9E-E401-EA46-A406-E41DE876A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40" y="2603499"/>
            <a:ext cx="2136529" cy="3798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666540-3D25-E149-93C3-8462D2887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75" y="2603499"/>
            <a:ext cx="2134744" cy="379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A854D-68E0-EC40-8CEE-9A007DA30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322" y="2603500"/>
            <a:ext cx="2134743" cy="3795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9552C-354D-E74D-92D8-BB5AEDF68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6367" y="2603499"/>
            <a:ext cx="2134743" cy="37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47B8-232E-8F4D-B1D1-7CFB5723A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Inventory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B19C2-182C-E843-A0DD-AF8E35FD5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21" y="2575790"/>
            <a:ext cx="2058014" cy="3658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27D493-4264-074C-B4EF-F76F037E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340" y="2586225"/>
            <a:ext cx="2058015" cy="365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B4DF4-9AC5-A44E-B3D4-CC71FA16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874" y="2586225"/>
            <a:ext cx="2063885" cy="366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59D56-BA52-814A-A6F8-A3C3AFA88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770" y="2586225"/>
            <a:ext cx="2050078" cy="3669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4B1D4E-EB7A-EE45-97DF-7D3FEA70D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6367" y="2508617"/>
            <a:ext cx="2095799" cy="37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B93B-D9F6-FF4A-9709-07EFD428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Inventory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B1636D-F857-234B-A9B3-A20F11345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975" y="2406718"/>
            <a:ext cx="2309294" cy="4105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58B43-4CF1-1C4A-93E8-D8E841FD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083" y="2406718"/>
            <a:ext cx="2309446" cy="4105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37C02-BAF5-2144-8539-A570D8989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43" y="2406718"/>
            <a:ext cx="2310911" cy="4108286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573560E-9FFD-F142-84A7-EBD5DDD6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068" y="2406718"/>
            <a:ext cx="2309294" cy="41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4146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{9D2D62E9-3C58-D245-BA34-254C6D838FF7}tf10001057</Template>
  <TotalTime>117</TotalTime>
  <Words>364</Words>
  <Application>Microsoft Macintosh PowerPoint</Application>
  <PresentationFormat>Widescreen</PresentationFormat>
  <Paragraphs>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Trebuchet MS</vt:lpstr>
      <vt:lpstr>Berlin</vt:lpstr>
      <vt:lpstr>The Southern Accent</vt:lpstr>
      <vt:lpstr>Overview</vt:lpstr>
      <vt:lpstr>Current Problems</vt:lpstr>
      <vt:lpstr>Our Solution</vt:lpstr>
      <vt:lpstr>Mobile Version</vt:lpstr>
      <vt:lpstr>Creating a user profile</vt:lpstr>
      <vt:lpstr>Viewing/Searching Inventory</vt:lpstr>
      <vt:lpstr>Adding Inventory</vt:lpstr>
      <vt:lpstr>Editing Inventory</vt:lpstr>
      <vt:lpstr>Add sale</vt:lpstr>
      <vt:lpstr>Add sale</vt:lpstr>
      <vt:lpstr>Remove Item from Inventory</vt:lpstr>
      <vt:lpstr>Desktop Version</vt:lpstr>
      <vt:lpstr>Create Personal Profile</vt:lpstr>
      <vt:lpstr>Login Page</vt:lpstr>
      <vt:lpstr>Inventory Profile Page</vt:lpstr>
      <vt:lpstr>Create Product Profile</vt:lpstr>
      <vt:lpstr>Add Sale</vt:lpstr>
      <vt:lpstr>View/Search Inventory</vt:lpstr>
      <vt:lpstr>Integration with Current System</vt:lpstr>
      <vt:lpstr>Estimated Costs</vt:lpstr>
      <vt:lpstr>Possible Future Implementations</vt:lpstr>
      <vt:lpstr>QUESTIONS??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2018-12-10T18:36:29Z</dcterms:created>
  <dcterms:modified xsi:type="dcterms:W3CDTF">2018-12-10T20:33:40Z</dcterms:modified>
</cp:coreProperties>
</file>